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56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 ARAGON Victoria Perez Nuñez" userId="5f8b437a-547e-4814-9efc-0d095fee4676" providerId="ADAL" clId="{867F57DE-3789-4B1B-A49A-3B4C19A93B17}"/>
    <pc:docChg chg="custSel modSld">
      <pc:chgData name="AT ARAGON Victoria Perez Nuñez" userId="5f8b437a-547e-4814-9efc-0d095fee4676" providerId="ADAL" clId="{867F57DE-3789-4B1B-A49A-3B4C19A93B17}" dt="2020-12-01T12:32:35.816" v="13" actId="27636"/>
      <pc:docMkLst>
        <pc:docMk/>
      </pc:docMkLst>
      <pc:sldChg chg="modSp mod">
        <pc:chgData name="AT ARAGON Victoria Perez Nuñez" userId="5f8b437a-547e-4814-9efc-0d095fee4676" providerId="ADAL" clId="{867F57DE-3789-4B1B-A49A-3B4C19A93B17}" dt="2020-12-01T12:32:35.816" v="13" actId="27636"/>
        <pc:sldMkLst>
          <pc:docMk/>
          <pc:sldMk cId="3817820164" sldId="256"/>
        </pc:sldMkLst>
        <pc:spChg chg="mod">
          <ac:chgData name="AT ARAGON Victoria Perez Nuñez" userId="5f8b437a-547e-4814-9efc-0d095fee4676" providerId="ADAL" clId="{867F57DE-3789-4B1B-A49A-3B4C19A93B17}" dt="2020-12-01T12:31:22.901" v="0" actId="255"/>
          <ac:spMkLst>
            <pc:docMk/>
            <pc:sldMk cId="3817820164" sldId="256"/>
            <ac:spMk id="2" creationId="{6A3E144C-FD38-41BA-8952-F5734D14F70C}"/>
          </ac:spMkLst>
        </pc:spChg>
        <pc:spChg chg="mod">
          <ac:chgData name="AT ARAGON Victoria Perez Nuñez" userId="5f8b437a-547e-4814-9efc-0d095fee4676" providerId="ADAL" clId="{867F57DE-3789-4B1B-A49A-3B4C19A93B17}" dt="2020-12-01T12:32:35.816" v="13" actId="27636"/>
          <ac:spMkLst>
            <pc:docMk/>
            <pc:sldMk cId="3817820164" sldId="256"/>
            <ac:spMk id="3" creationId="{AFEF5D66-0DED-495E-BD99-8B6E9E7751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12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27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0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7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60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5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6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9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8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1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38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1" r:id="rId6"/>
    <p:sldLayoutId id="2147483827" r:id="rId7"/>
    <p:sldLayoutId id="2147483828" r:id="rId8"/>
    <p:sldLayoutId id="2147483829" r:id="rId9"/>
    <p:sldLayoutId id="2147483830" r:id="rId10"/>
    <p:sldLayoutId id="21474838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A3E144C-FD38-41BA-8952-F5734D14F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s-ES" sz="4800" dirty="0">
                <a:solidFill>
                  <a:srgbClr val="FFFFFF"/>
                </a:solidFill>
              </a:rPr>
              <a:t>NOVEDADES TÉCNICAS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EF5D66-0DED-495E-BD99-8B6E9E775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005" y="4838329"/>
            <a:ext cx="4289898" cy="1323627"/>
          </a:xfrm>
        </p:spPr>
        <p:txBody>
          <a:bodyPr>
            <a:normAutofit/>
          </a:bodyPr>
          <a:lstStyle/>
          <a:p>
            <a:pPr algn="ctr"/>
            <a:r>
              <a:rPr lang="es-ES" sz="2200" b="1" dirty="0">
                <a:solidFill>
                  <a:srgbClr val="FFFFFF"/>
                </a:solidFill>
                <a:latin typeface="Georgia Pro Cond Light" panose="02040306050405020303" pitchFamily="18" charset="0"/>
              </a:rPr>
              <a:t>17 de Diciembre de 2020 </a:t>
            </a:r>
          </a:p>
          <a:p>
            <a:pPr algn="ctr"/>
            <a:r>
              <a:rPr lang="es-ES" sz="2200" b="1" dirty="0">
                <a:solidFill>
                  <a:srgbClr val="FFFFFF"/>
                </a:solidFill>
                <a:latin typeface="Georgia Pro Cond Light" panose="02040306050405020303" pitchFamily="18" charset="0"/>
              </a:rPr>
              <a:t>(16.00 a 18.00 horas)</a:t>
            </a:r>
          </a:p>
        </p:txBody>
      </p:sp>
      <p:cxnSp>
        <p:nvCxnSpPr>
          <p:cNvPr id="38" name="Straight Connector 29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B05696B1-6701-4E98-A1D6-90724AB7CC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446" b="-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  <p:pic>
        <p:nvPicPr>
          <p:cNvPr id="6" name="Imagen 5" descr="Imagen que contiene Texto&#10;&#10;Descripción generada automáticamente">
            <a:extLst>
              <a:ext uri="{FF2B5EF4-FFF2-40B4-BE49-F238E27FC236}">
                <a16:creationId xmlns:a16="http://schemas.microsoft.com/office/drawing/2014/main" id="{05638F59-E3C5-4243-B12B-0EAF44F58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496" y="5913099"/>
            <a:ext cx="159067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20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 Pro Cond Light</vt:lpstr>
      <vt:lpstr>Speak Pro</vt:lpstr>
      <vt:lpstr>RetrospectVTI</vt:lpstr>
      <vt:lpstr>NOVEDADES TÉCNICAS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NOVEDADES TÉCNICAS </dc:title>
  <dc:creator>AT ARAGON Victoria Perez Nuñez</dc:creator>
  <cp:lastModifiedBy>AT ARAGON Victoria Perez Nuñez</cp:lastModifiedBy>
  <cp:revision>1</cp:revision>
  <dcterms:created xsi:type="dcterms:W3CDTF">2020-12-01T12:28:24Z</dcterms:created>
  <dcterms:modified xsi:type="dcterms:W3CDTF">2020-12-01T12:32:39Z</dcterms:modified>
</cp:coreProperties>
</file>